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89" r:id="rId6"/>
    <p:sldId id="291" r:id="rId7"/>
    <p:sldId id="290" r:id="rId8"/>
    <p:sldId id="292" r:id="rId9"/>
    <p:sldId id="293" r:id="rId10"/>
    <p:sldId id="294" r:id="rId11"/>
    <p:sldId id="298" r:id="rId12"/>
    <p:sldId id="295" r:id="rId13"/>
    <p:sldId id="296" r:id="rId14"/>
    <p:sldId id="297" r:id="rId15"/>
    <p:sldId id="299" r:id="rId16"/>
    <p:sldId id="300" r:id="rId17"/>
    <p:sldId id="302" r:id="rId18"/>
    <p:sldId id="301" r:id="rId19"/>
    <p:sldId id="28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03"/>
    <a:srgbClr val="FFFF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3537" autoAdjust="0"/>
  </p:normalViewPr>
  <p:slideViewPr>
    <p:cSldViewPr>
      <p:cViewPr varScale="1">
        <p:scale>
          <a:sx n="70" d="100"/>
          <a:sy n="70" d="100"/>
        </p:scale>
        <p:origin x="135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FADD32-8C41-402E-822A-2CC65244A9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93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38BE14-E5F3-4152-A9D9-894B3D034814}" type="slidenum">
              <a:rPr lang="en-US"/>
              <a:pPr/>
              <a:t>1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4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10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6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11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3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12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13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14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15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3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16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8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17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2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18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36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84591-97CF-4E3A-9269-D2EACEB04B9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A708F-B1AD-4745-BC0C-3DBF10CDCE6E}" type="slidenum">
              <a:rPr lang="en-US"/>
              <a:pPr/>
              <a:t>2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A07ECF-A3E8-463B-A833-192E680B5428}" type="slidenum">
              <a:rPr lang="en-US"/>
              <a:pPr/>
              <a:t>3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4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5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1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7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0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8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CF0FC-EA97-4205-ABC0-4B552262DD1C}" type="slidenum">
              <a:rPr lang="en-US"/>
              <a:pPr/>
              <a:t>9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Rectangle 70"/>
          <p:cNvSpPr>
            <a:spLocks noChangeArrowheads="1"/>
          </p:cNvSpPr>
          <p:nvPr/>
        </p:nvSpPr>
        <p:spPr bwMode="gray">
          <a:xfrm>
            <a:off x="0" y="0"/>
            <a:ext cx="2109788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53" name="Group 181"/>
          <p:cNvGrpSpPr>
            <a:grpSpLocks/>
          </p:cNvGrpSpPr>
          <p:nvPr/>
        </p:nvGrpSpPr>
        <p:grpSpPr bwMode="auto">
          <a:xfrm rot="10800000">
            <a:off x="-6350" y="0"/>
            <a:ext cx="461963" cy="6858000"/>
            <a:chOff x="768" y="1700"/>
            <a:chExt cx="405" cy="2620"/>
          </a:xfrm>
        </p:grpSpPr>
        <p:sp>
          <p:nvSpPr>
            <p:cNvPr id="3254" name="Rectangle 182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5" name="Rectangle 183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67" name="Group 195"/>
          <p:cNvGrpSpPr>
            <a:grpSpLocks/>
          </p:cNvGrpSpPr>
          <p:nvPr/>
        </p:nvGrpSpPr>
        <p:grpSpPr bwMode="auto">
          <a:xfrm>
            <a:off x="1371600" y="0"/>
            <a:ext cx="547688" cy="6858000"/>
            <a:chOff x="768" y="1700"/>
            <a:chExt cx="405" cy="2620"/>
          </a:xfrm>
        </p:grpSpPr>
        <p:sp>
          <p:nvSpPr>
            <p:cNvPr id="3268" name="Rectangle 19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9" name="Rectangle 19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37" name="Rectangle 165"/>
          <p:cNvSpPr>
            <a:spLocks noChangeArrowheads="1"/>
          </p:cNvSpPr>
          <p:nvPr/>
        </p:nvSpPr>
        <p:spPr bwMode="gray">
          <a:xfrm>
            <a:off x="6964363" y="6350"/>
            <a:ext cx="2179637" cy="98425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114800"/>
            <a:ext cx="2971800" cy="762000"/>
          </a:xfrm>
        </p:spPr>
        <p:txBody>
          <a:bodyPr/>
          <a:lstStyle>
            <a:lvl1pPr marL="0" indent="0" algn="dist">
              <a:buFontTx/>
              <a:buNone/>
              <a:defRPr sz="1400" i="1"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03563" y="6445250"/>
            <a:ext cx="1144587" cy="2762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445250"/>
            <a:ext cx="1206500" cy="2762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096000" y="6445250"/>
            <a:ext cx="1100138" cy="276225"/>
          </a:xfrm>
        </p:spPr>
        <p:txBody>
          <a:bodyPr/>
          <a:lstStyle>
            <a:lvl1pPr>
              <a:defRPr/>
            </a:lvl1pPr>
          </a:lstStyle>
          <a:p>
            <a:fld id="{AA7FEE89-9008-4A7E-BB2C-D2A30ED81D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2476500" y="1289050"/>
            <a:ext cx="6667500" cy="1701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36" name="Rectangle 164"/>
          <p:cNvSpPr>
            <a:spLocks noChangeArrowheads="1"/>
          </p:cNvSpPr>
          <p:nvPr/>
        </p:nvSpPr>
        <p:spPr bwMode="gray">
          <a:xfrm rot="-5400000">
            <a:off x="4041775" y="-1854200"/>
            <a:ext cx="990600" cy="4699000"/>
          </a:xfrm>
          <a:prstGeom prst="rect">
            <a:avLst/>
          </a:prstGeom>
          <a:solidFill>
            <a:schemeClr val="tx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722563"/>
            <a:ext cx="7772400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271" name="Group 199"/>
          <p:cNvGrpSpPr>
            <a:grpSpLocks/>
          </p:cNvGrpSpPr>
          <p:nvPr/>
        </p:nvGrpSpPr>
        <p:grpSpPr bwMode="auto">
          <a:xfrm>
            <a:off x="2859088" y="0"/>
            <a:ext cx="547687" cy="990600"/>
            <a:chOff x="768" y="1700"/>
            <a:chExt cx="405" cy="2620"/>
          </a:xfrm>
        </p:grpSpPr>
        <p:sp>
          <p:nvSpPr>
            <p:cNvPr id="3272" name="Rectangle 20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3" name="Rectangle 20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5" name="Group 203"/>
          <p:cNvGrpSpPr>
            <a:grpSpLocks/>
          </p:cNvGrpSpPr>
          <p:nvPr/>
        </p:nvGrpSpPr>
        <p:grpSpPr bwMode="auto">
          <a:xfrm>
            <a:off x="4405313" y="0"/>
            <a:ext cx="547687" cy="990600"/>
            <a:chOff x="768" y="1700"/>
            <a:chExt cx="405" cy="2620"/>
          </a:xfrm>
        </p:grpSpPr>
        <p:sp>
          <p:nvSpPr>
            <p:cNvPr id="3276" name="Rectangle 204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" name="Rectangle 205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9" name="Group 207"/>
          <p:cNvGrpSpPr>
            <a:grpSpLocks/>
          </p:cNvGrpSpPr>
          <p:nvPr/>
        </p:nvGrpSpPr>
        <p:grpSpPr bwMode="auto">
          <a:xfrm>
            <a:off x="6005513" y="0"/>
            <a:ext cx="547687" cy="990600"/>
            <a:chOff x="768" y="1700"/>
            <a:chExt cx="405" cy="2620"/>
          </a:xfrm>
        </p:grpSpPr>
        <p:sp>
          <p:nvSpPr>
            <p:cNvPr id="3280" name="Rectangle 208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" name="Rectangle 209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7" name="Group 215"/>
          <p:cNvGrpSpPr>
            <a:grpSpLocks/>
          </p:cNvGrpSpPr>
          <p:nvPr/>
        </p:nvGrpSpPr>
        <p:grpSpPr bwMode="auto">
          <a:xfrm>
            <a:off x="7529513" y="0"/>
            <a:ext cx="547687" cy="990600"/>
            <a:chOff x="768" y="1700"/>
            <a:chExt cx="405" cy="2620"/>
          </a:xfrm>
        </p:grpSpPr>
        <p:sp>
          <p:nvSpPr>
            <p:cNvPr id="3288" name="Rectangle 21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" name="Rectangle 21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1" name="Group 229"/>
          <p:cNvGrpSpPr>
            <a:grpSpLocks/>
          </p:cNvGrpSpPr>
          <p:nvPr/>
        </p:nvGrpSpPr>
        <p:grpSpPr bwMode="auto">
          <a:xfrm rot="5400000">
            <a:off x="775494" y="1302543"/>
            <a:ext cx="547688" cy="2120901"/>
            <a:chOff x="768" y="1700"/>
            <a:chExt cx="405" cy="2620"/>
          </a:xfrm>
        </p:grpSpPr>
        <p:sp>
          <p:nvSpPr>
            <p:cNvPr id="3302" name="Rectangle 23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3" name="Rectangle 23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5" name="Group 233"/>
          <p:cNvGrpSpPr>
            <a:grpSpLocks/>
          </p:cNvGrpSpPr>
          <p:nvPr/>
        </p:nvGrpSpPr>
        <p:grpSpPr bwMode="auto">
          <a:xfrm rot="5400000">
            <a:off x="775494" y="2770981"/>
            <a:ext cx="547687" cy="2120901"/>
            <a:chOff x="768" y="1700"/>
            <a:chExt cx="405" cy="2620"/>
          </a:xfrm>
        </p:grpSpPr>
        <p:sp>
          <p:nvSpPr>
            <p:cNvPr id="3306" name="Rectangle 234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7" name="Rectangle 235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9" name="Group 237"/>
          <p:cNvGrpSpPr>
            <a:grpSpLocks/>
          </p:cNvGrpSpPr>
          <p:nvPr/>
        </p:nvGrpSpPr>
        <p:grpSpPr bwMode="auto">
          <a:xfrm rot="5400000">
            <a:off x="775494" y="4218781"/>
            <a:ext cx="547687" cy="2120901"/>
            <a:chOff x="768" y="1700"/>
            <a:chExt cx="405" cy="2620"/>
          </a:xfrm>
        </p:grpSpPr>
        <p:sp>
          <p:nvSpPr>
            <p:cNvPr id="3310" name="Rectangle 238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1" name="Rectangle 239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28" name="Group 256"/>
          <p:cNvGrpSpPr>
            <a:grpSpLocks/>
          </p:cNvGrpSpPr>
          <p:nvPr/>
        </p:nvGrpSpPr>
        <p:grpSpPr bwMode="auto">
          <a:xfrm>
            <a:off x="-11113" y="6462713"/>
            <a:ext cx="2120901" cy="395287"/>
            <a:chOff x="-7" y="4071"/>
            <a:chExt cx="1336" cy="249"/>
          </a:xfrm>
        </p:grpSpPr>
        <p:sp>
          <p:nvSpPr>
            <p:cNvPr id="3314" name="Rectangle 242"/>
            <p:cNvSpPr>
              <a:spLocks noChangeArrowheads="1"/>
            </p:cNvSpPr>
            <p:nvPr userDrawn="1"/>
          </p:nvSpPr>
          <p:spPr bwMode="gray">
            <a:xfrm rot="5400000">
              <a:off x="620" y="3444"/>
              <a:ext cx="81" cy="133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5" name="Rectangle 243"/>
            <p:cNvSpPr>
              <a:spLocks noChangeArrowheads="1"/>
            </p:cNvSpPr>
            <p:nvPr userDrawn="1"/>
          </p:nvSpPr>
          <p:spPr bwMode="gray">
            <a:xfrm rot="5400000">
              <a:off x="598" y="3589"/>
              <a:ext cx="126" cy="133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26" name="Group 254"/>
          <p:cNvGrpSpPr>
            <a:grpSpLocks/>
          </p:cNvGrpSpPr>
          <p:nvPr/>
        </p:nvGrpSpPr>
        <p:grpSpPr bwMode="auto">
          <a:xfrm>
            <a:off x="-11113" y="623888"/>
            <a:ext cx="9155113" cy="547687"/>
            <a:chOff x="-7" y="403"/>
            <a:chExt cx="5767" cy="345"/>
          </a:xfrm>
        </p:grpSpPr>
        <p:grpSp>
          <p:nvGrpSpPr>
            <p:cNvPr id="3291" name="Group 219"/>
            <p:cNvGrpSpPr>
              <a:grpSpLocks/>
            </p:cNvGrpSpPr>
            <p:nvPr userDrawn="1"/>
          </p:nvGrpSpPr>
          <p:grpSpPr bwMode="auto">
            <a:xfrm rot="5400000">
              <a:off x="488" y="-92"/>
              <a:ext cx="345" cy="1336"/>
              <a:chOff x="768" y="1700"/>
              <a:chExt cx="405" cy="2620"/>
            </a:xfrm>
          </p:grpSpPr>
          <p:sp>
            <p:nvSpPr>
              <p:cNvPr id="3292" name="Rectangle 220"/>
              <p:cNvSpPr>
                <a:spLocks noChangeArrowheads="1"/>
              </p:cNvSpPr>
              <p:nvPr userDrawn="1"/>
            </p:nvSpPr>
            <p:spPr bwMode="gray">
              <a:xfrm>
                <a:off x="768" y="1700"/>
                <a:ext cx="95" cy="2620"/>
              </a:xfrm>
              <a:prstGeom prst="rect">
                <a:avLst/>
              </a:prstGeom>
              <a:solidFill>
                <a:schemeClr val="tx2">
                  <a:alpha val="3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3" name="Rectangle 221"/>
              <p:cNvSpPr>
                <a:spLocks noChangeArrowheads="1"/>
              </p:cNvSpPr>
              <p:nvPr userDrawn="1"/>
            </p:nvSpPr>
            <p:spPr bwMode="gray">
              <a:xfrm>
                <a:off x="912" y="1700"/>
                <a:ext cx="261" cy="2620"/>
              </a:xfrm>
              <a:prstGeom prst="rect">
                <a:avLst/>
              </a:prstGeom>
              <a:solidFill>
                <a:schemeClr val="tx2">
                  <a:alpha val="3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17" name="Group 245"/>
            <p:cNvGrpSpPr>
              <a:grpSpLocks/>
            </p:cNvGrpSpPr>
            <p:nvPr userDrawn="1"/>
          </p:nvGrpSpPr>
          <p:grpSpPr bwMode="auto">
            <a:xfrm rot="5400000">
              <a:off x="3397" y="-1615"/>
              <a:ext cx="345" cy="4381"/>
              <a:chOff x="768" y="1700"/>
              <a:chExt cx="405" cy="2620"/>
            </a:xfrm>
          </p:grpSpPr>
          <p:sp>
            <p:nvSpPr>
              <p:cNvPr id="3318" name="Rectangle 246"/>
              <p:cNvSpPr>
                <a:spLocks noChangeArrowheads="1"/>
              </p:cNvSpPr>
              <p:nvPr userDrawn="1"/>
            </p:nvSpPr>
            <p:spPr bwMode="gray">
              <a:xfrm>
                <a:off x="768" y="1700"/>
                <a:ext cx="95" cy="2620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9" name="Rectangle 247"/>
              <p:cNvSpPr>
                <a:spLocks noChangeArrowheads="1"/>
              </p:cNvSpPr>
              <p:nvPr userDrawn="1"/>
            </p:nvSpPr>
            <p:spPr bwMode="gray">
              <a:xfrm>
                <a:off x="912" y="1700"/>
                <a:ext cx="261" cy="2620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35" name="Rectangle 163"/>
          <p:cNvSpPr>
            <a:spLocks noChangeArrowheads="1"/>
          </p:cNvSpPr>
          <p:nvPr/>
        </p:nvSpPr>
        <p:spPr bwMode="gray">
          <a:xfrm>
            <a:off x="685800" y="990600"/>
            <a:ext cx="84582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gray">
          <a:xfrm>
            <a:off x="762000" y="1066800"/>
            <a:ext cx="8382000" cy="1509713"/>
          </a:xfrm>
          <a:prstGeom prst="rect">
            <a:avLst/>
          </a:prstGeom>
          <a:blipFill dpi="0" rotWithShape="0">
            <a:blip r:embed="rId2"/>
            <a:srcRect/>
            <a:stretch>
              <a:fillRect b="-15205"/>
            </a:stretch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5" name="Text Box 33"/>
          <p:cNvSpPr txBox="1">
            <a:spLocks noChangeArrowheads="1"/>
          </p:cNvSpPr>
          <p:nvPr/>
        </p:nvSpPr>
        <p:spPr bwMode="gray">
          <a:xfrm>
            <a:off x="7459663" y="6248400"/>
            <a:ext cx="130333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200">
                <a:latin typeface="Arial Black" pitchFamily="34" charset="0"/>
              </a:rPr>
              <a:t>L/O/G/O</a:t>
            </a:r>
          </a:p>
        </p:txBody>
      </p:sp>
      <p:pic>
        <p:nvPicPr>
          <p:cNvPr id="3104" name="Picture 32" descr="2"/>
          <p:cNvPicPr>
            <a:picLocks noChangeAspect="1" noChangeArrowheads="1"/>
          </p:cNvPicPr>
          <p:nvPr/>
        </p:nvPicPr>
        <p:blipFill>
          <a:blip r:embed="rId3"/>
          <a:srcRect l="2814" b="12524"/>
          <a:stretch>
            <a:fillRect/>
          </a:stretch>
        </p:blipFill>
        <p:spPr bwMode="gray">
          <a:xfrm>
            <a:off x="0" y="3302000"/>
            <a:ext cx="4038600" cy="3556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>
        <p:tmplLst>
          <p:tmpl lvl="1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74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B42B1B-BBFE-4C8B-8B46-0AAD27D1A2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4188" y="457200"/>
            <a:ext cx="1852612" cy="5668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6350" y="457200"/>
            <a:ext cx="5405438" cy="5668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A0E4D-FB56-4AC4-AE56-7409097C6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76350" y="1600200"/>
            <a:ext cx="7410450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09C38DB-0870-4B17-96AD-0543656E35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6350" y="1600200"/>
            <a:ext cx="3629025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7775" y="1600200"/>
            <a:ext cx="3629025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7EBFC3C-5821-43C5-B45E-D7A0EFAC04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276350" y="1600200"/>
            <a:ext cx="7410450" cy="4525963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1635C5F-1D15-4A61-B945-C4A91E46EB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276350" y="1600200"/>
            <a:ext cx="7410450" cy="4525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1000B31-7C69-446F-88A9-45BC46DA26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177710-4C0E-4632-BCF2-A3FFE82DD0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7CE30A-9834-4A76-9666-AE111CB492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600200"/>
            <a:ext cx="3629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7775" y="1600200"/>
            <a:ext cx="3629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AF5F0-0FA7-4F5A-98B2-9FA400F0DC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29218E-1CC0-484F-BE90-2CE6CACB06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3AF86B-D2B2-4704-9B44-AC5D21EF71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8B00C5-F77B-460E-889A-72FF6509C4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950A8-ECEC-48F8-BAF0-E813CE41C0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D148D4-EE91-4813-8C12-3678DCA4A3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gray">
          <a:xfrm>
            <a:off x="0" y="1447800"/>
            <a:ext cx="1116013" cy="5410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0" y="0"/>
            <a:ext cx="1116013" cy="2603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2954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538538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9D8B1CB-5554-4734-9A26-988359EF503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276350" y="1600200"/>
            <a:ext cx="74104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5" name="Group 71"/>
          <p:cNvGrpSpPr>
            <a:grpSpLocks/>
          </p:cNvGrpSpPr>
          <p:nvPr/>
        </p:nvGrpSpPr>
        <p:grpSpPr bwMode="auto">
          <a:xfrm rot="37800000">
            <a:off x="283368" y="1393032"/>
            <a:ext cx="550863" cy="1117600"/>
            <a:chOff x="1060" y="0"/>
            <a:chExt cx="394" cy="4320"/>
          </a:xfrm>
        </p:grpSpPr>
        <p:sp>
          <p:nvSpPr>
            <p:cNvPr id="1096" name="Rectangle 72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8" name="Rectangle 74"/>
          <p:cNvSpPr>
            <a:spLocks noChangeArrowheads="1"/>
          </p:cNvSpPr>
          <p:nvPr/>
        </p:nvSpPr>
        <p:spPr bwMode="gray">
          <a:xfrm rot="-5400000">
            <a:off x="3908425" y="-2727325"/>
            <a:ext cx="261938" cy="5716588"/>
          </a:xfrm>
          <a:prstGeom prst="rect">
            <a:avLst/>
          </a:prstGeom>
          <a:solidFill>
            <a:schemeClr val="tx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4" name="Group 80"/>
          <p:cNvGrpSpPr>
            <a:grpSpLocks/>
          </p:cNvGrpSpPr>
          <p:nvPr/>
        </p:nvGrpSpPr>
        <p:grpSpPr bwMode="auto">
          <a:xfrm>
            <a:off x="152400" y="1447800"/>
            <a:ext cx="457200" cy="5410200"/>
            <a:chOff x="768" y="1700"/>
            <a:chExt cx="405" cy="2620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181100" y="333375"/>
            <a:ext cx="7962900" cy="1038225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C0C0C0">
                  <a:gamma/>
                  <a:tint val="41176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0" y="333375"/>
            <a:ext cx="1109663" cy="10382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7" name="Group 83"/>
          <p:cNvGrpSpPr>
            <a:grpSpLocks/>
          </p:cNvGrpSpPr>
          <p:nvPr/>
        </p:nvGrpSpPr>
        <p:grpSpPr bwMode="auto">
          <a:xfrm rot="27000000">
            <a:off x="283368" y="2840832"/>
            <a:ext cx="550863" cy="1117600"/>
            <a:chOff x="1060" y="0"/>
            <a:chExt cx="394" cy="4320"/>
          </a:xfrm>
        </p:grpSpPr>
        <p:sp>
          <p:nvSpPr>
            <p:cNvPr id="1108" name="Rectangle 84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6964363" y="6350"/>
            <a:ext cx="2179637" cy="254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3" name="Group 89"/>
          <p:cNvGrpSpPr>
            <a:grpSpLocks/>
          </p:cNvGrpSpPr>
          <p:nvPr/>
        </p:nvGrpSpPr>
        <p:grpSpPr bwMode="auto">
          <a:xfrm>
            <a:off x="1905000" y="0"/>
            <a:ext cx="642938" cy="285750"/>
            <a:chOff x="768" y="1700"/>
            <a:chExt cx="405" cy="2620"/>
          </a:xfrm>
        </p:grpSpPr>
        <p:sp>
          <p:nvSpPr>
            <p:cNvPr id="1114" name="Rectangle 9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" name="Rectangle 9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6" name="Group 92"/>
          <p:cNvGrpSpPr>
            <a:grpSpLocks/>
          </p:cNvGrpSpPr>
          <p:nvPr/>
        </p:nvGrpSpPr>
        <p:grpSpPr bwMode="auto">
          <a:xfrm>
            <a:off x="3810000" y="0"/>
            <a:ext cx="642938" cy="285750"/>
            <a:chOff x="768" y="1700"/>
            <a:chExt cx="405" cy="2620"/>
          </a:xfrm>
        </p:grpSpPr>
        <p:sp>
          <p:nvSpPr>
            <p:cNvPr id="1117" name="Rectangle 93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" name="Rectangle 94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9" name="Group 95"/>
          <p:cNvGrpSpPr>
            <a:grpSpLocks/>
          </p:cNvGrpSpPr>
          <p:nvPr/>
        </p:nvGrpSpPr>
        <p:grpSpPr bwMode="auto">
          <a:xfrm>
            <a:off x="5791200" y="0"/>
            <a:ext cx="642938" cy="285750"/>
            <a:chOff x="768" y="1700"/>
            <a:chExt cx="405" cy="2620"/>
          </a:xfrm>
        </p:grpSpPr>
        <p:sp>
          <p:nvSpPr>
            <p:cNvPr id="1120" name="Rectangle 9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1" name="Rectangle 9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2" name="Group 98"/>
          <p:cNvGrpSpPr>
            <a:grpSpLocks/>
          </p:cNvGrpSpPr>
          <p:nvPr/>
        </p:nvGrpSpPr>
        <p:grpSpPr bwMode="auto">
          <a:xfrm>
            <a:off x="7772400" y="0"/>
            <a:ext cx="642938" cy="304800"/>
            <a:chOff x="768" y="1700"/>
            <a:chExt cx="405" cy="2620"/>
          </a:xfrm>
        </p:grpSpPr>
        <p:sp>
          <p:nvSpPr>
            <p:cNvPr id="1123" name="Rectangle 99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4" name="Rectangle 100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86" name="Picture 62" descr="2"/>
          <p:cNvPicPr>
            <a:picLocks noChangeAspect="1" noChangeArrowheads="1"/>
          </p:cNvPicPr>
          <p:nvPr/>
        </p:nvPicPr>
        <p:blipFill>
          <a:blip r:embed="rId18" cstate="print"/>
          <a:srcRect b="592"/>
          <a:stretch>
            <a:fillRect/>
          </a:stretch>
        </p:blipFill>
        <p:spPr bwMode="gray">
          <a:xfrm>
            <a:off x="7361238" y="55563"/>
            <a:ext cx="1676400" cy="1643062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76350" y="457200"/>
            <a:ext cx="64960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grpSp>
        <p:nvGrpSpPr>
          <p:cNvPr id="1125" name="Group 101"/>
          <p:cNvGrpSpPr>
            <a:grpSpLocks/>
          </p:cNvGrpSpPr>
          <p:nvPr/>
        </p:nvGrpSpPr>
        <p:grpSpPr bwMode="auto">
          <a:xfrm>
            <a:off x="152400" y="0"/>
            <a:ext cx="457200" cy="261938"/>
            <a:chOff x="768" y="1700"/>
            <a:chExt cx="405" cy="2620"/>
          </a:xfrm>
        </p:grpSpPr>
        <p:sp>
          <p:nvSpPr>
            <p:cNvPr id="1126" name="Rectangle 102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" name="Rectangle 103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8" name="Group 104"/>
          <p:cNvGrpSpPr>
            <a:grpSpLocks/>
          </p:cNvGrpSpPr>
          <p:nvPr/>
        </p:nvGrpSpPr>
        <p:grpSpPr bwMode="auto">
          <a:xfrm rot="37800000">
            <a:off x="283369" y="4331494"/>
            <a:ext cx="550862" cy="1117600"/>
            <a:chOff x="1060" y="0"/>
            <a:chExt cx="394" cy="4320"/>
          </a:xfrm>
        </p:grpSpPr>
        <p:sp>
          <p:nvSpPr>
            <p:cNvPr id="1129" name="Rectangle 105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" name="Rectangle 106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1" name="Group 107"/>
          <p:cNvGrpSpPr>
            <a:grpSpLocks/>
          </p:cNvGrpSpPr>
          <p:nvPr/>
        </p:nvGrpSpPr>
        <p:grpSpPr bwMode="auto">
          <a:xfrm rot="27000000">
            <a:off x="283369" y="5779294"/>
            <a:ext cx="550862" cy="1117600"/>
            <a:chOff x="1060" y="0"/>
            <a:chExt cx="394" cy="4320"/>
          </a:xfrm>
        </p:grpSpPr>
        <p:sp>
          <p:nvSpPr>
            <p:cNvPr id="1132" name="Rectangle 108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" name="Rectangle 109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 animBg="1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125.212.203.85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125.212.203.85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15.84.182.230:8888/vt/500MB.r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743200"/>
            <a:ext cx="7772400" cy="1470025"/>
          </a:xfrm>
        </p:spPr>
        <p:txBody>
          <a:bodyPr/>
          <a:lstStyle/>
          <a:p>
            <a:r>
              <a:rPr lang="en-US" sz="2500" dirty="0" err="1" smtClean="0">
                <a:solidFill>
                  <a:srgbClr val="FF0000"/>
                </a:solidFill>
              </a:rPr>
              <a:t>Hướng</a:t>
            </a:r>
            <a:r>
              <a:rPr lang="en-US" sz="2500" dirty="0" smtClean="0">
                <a:solidFill>
                  <a:srgbClr val="FF0000"/>
                </a:solidFill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</a:rPr>
              <a:t>dẫn</a:t>
            </a:r>
            <a:r>
              <a:rPr lang="en-US" sz="2500" dirty="0" smtClean="0">
                <a:solidFill>
                  <a:srgbClr val="FF0000"/>
                </a:solidFill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</a:rPr>
              <a:t>đo</a:t>
            </a:r>
            <a:r>
              <a:rPr lang="en-US" sz="2500" dirty="0" smtClean="0">
                <a:solidFill>
                  <a:srgbClr val="FF0000"/>
                </a:solidFill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</a:rPr>
              <a:t>kiểm</a:t>
            </a:r>
            <a:r>
              <a:rPr lang="en-US" sz="2500" dirty="0" smtClean="0">
                <a:solidFill>
                  <a:srgbClr val="FF0000"/>
                </a:solidFill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</a:rPr>
              <a:t>vô</a:t>
            </a:r>
            <a:r>
              <a:rPr lang="en-US" sz="2500" dirty="0" smtClean="0">
                <a:solidFill>
                  <a:srgbClr val="FF0000"/>
                </a:solidFill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</a:rPr>
              <a:t>tuyến</a:t>
            </a:r>
            <a:r>
              <a:rPr lang="en-US" sz="2500" dirty="0" smtClean="0">
                <a:solidFill>
                  <a:srgbClr val="FF0000"/>
                </a:solidFill>
              </a:rPr>
              <a:t/>
            </a:r>
            <a:br>
              <a:rPr lang="en-US" sz="2500" dirty="0" smtClean="0">
                <a:solidFill>
                  <a:srgbClr val="FF0000"/>
                </a:solidFill>
              </a:rPr>
            </a:br>
            <a:r>
              <a:rPr lang="en-US" sz="2500" dirty="0" smtClean="0">
                <a:solidFill>
                  <a:srgbClr val="FF0000"/>
                </a:solidFill>
              </a:rPr>
              <a:t>TEMS Pocket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27168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latin typeface="+mn-lt"/>
              </a:rPr>
              <a:t>www.trungtamtinhoc.edu.vn</a:t>
            </a:r>
            <a:endParaRPr lang="en-US" sz="9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FTP download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44" y="1524000"/>
            <a:ext cx="2386012" cy="42417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317756" y="2209800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56881" y="1948190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 Download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6427" y="2970311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download.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76600" y="3124200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9131" y="3432924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download/upload.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262134" y="3573409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ine Callout 1 8"/>
          <p:cNvSpPr/>
          <p:nvPr/>
        </p:nvSpPr>
        <p:spPr>
          <a:xfrm>
            <a:off x="6400800" y="1723789"/>
            <a:ext cx="2707884" cy="2467211"/>
          </a:xfrm>
          <a:prstGeom prst="borderCallout1">
            <a:avLst>
              <a:gd name="adj1" fmla="val 20774"/>
              <a:gd name="adj2" fmla="val -269"/>
              <a:gd name="adj3" fmla="val 40400"/>
              <a:gd name="adj4" fmla="val -16056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6422" y="1752600"/>
            <a:ext cx="236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ftp://125.212.203.85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--&gt; FTP_HNI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Directory: /home/download/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File: 500MB.rar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scldv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kscl@6868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ftp://115.84.182.229</a:t>
            </a:r>
            <a:r>
              <a:rPr lang="en-US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 FTP_HNI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Directory: /home/download/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File: 500MB.rar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kscldv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kscl@6868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54" y="1447800"/>
            <a:ext cx="2939990" cy="5226649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FTP upload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17756" y="2209800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56881" y="1948190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 Download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Put: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96403" y="2735835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FTP server.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62134" y="2889723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5378" y="3300756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upload file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317756" y="3454644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ine Callout 1 8"/>
          <p:cNvSpPr/>
          <p:nvPr/>
        </p:nvSpPr>
        <p:spPr>
          <a:xfrm>
            <a:off x="6493670" y="1723789"/>
            <a:ext cx="2707884" cy="2162411"/>
          </a:xfrm>
          <a:prstGeom prst="borderCallout1">
            <a:avLst>
              <a:gd name="adj1" fmla="val 20774"/>
              <a:gd name="adj2" fmla="val -269"/>
              <a:gd name="adj3" fmla="val 50498"/>
              <a:gd name="adj4" fmla="val -2462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14269" y="1723789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ftp://125.212.203.85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--&gt; FTP_HNI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Directory: /home/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kscldv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kscldv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kscl@6868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ftp://115.84.182.229</a:t>
            </a:r>
            <a:r>
              <a:rPr lang="en-US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 FTP_HNI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Directory: 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kscldv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kscldv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kscl@6868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708" y="4048377"/>
            <a:ext cx="4524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VHKTTC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FTP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upload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folder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thiết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lập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đường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dẫn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phải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nhập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đúng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thư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mực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account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cấp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/home/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đơn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ví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du: /home/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kscldv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thì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phải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dùng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user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kscldv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password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tương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ứng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thì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mới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upload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TEMS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phép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upload 1 file dummy, do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vậy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cần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chuẩn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bị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sẵn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file upload.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Filename Format 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chọn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Timestamp 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tự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tạo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file name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thời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gian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size (KB): dung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upload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Ở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1GB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4739" y="1806340"/>
            <a:ext cx="1657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Preguard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 download.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76112" y="2564592"/>
            <a:ext cx="224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 download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theo.</a:t>
            </a:r>
            <a:endParaRPr lang="en-US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807"/>
            <a:ext cx="1828800" cy="3251199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3" idx="1"/>
          </p:cNvCxnSpPr>
          <p:nvPr/>
        </p:nvCxnSpPr>
        <p:spPr>
          <a:xfrm flipV="1">
            <a:off x="2388890" y="2175672"/>
            <a:ext cx="775849" cy="567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88890" y="3100406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88890" y="3429000"/>
            <a:ext cx="873244" cy="560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6112" y="3803635"/>
            <a:ext cx="139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 download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11201"/>
            <a:ext cx="1954424" cy="321480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867400" y="3803635"/>
            <a:ext cx="1981200" cy="3873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41990" y="3482021"/>
            <a:ext cx="117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script.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 ở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9574" y="323372"/>
            <a:ext cx="6572250" cy="84876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Iteration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Repeat action: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49340"/>
            <a:ext cx="1981200" cy="32267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49574" y="1410146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 action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01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script (HTTP download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FTP download)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max Iteration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script,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(action)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01 script ở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04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logifle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 + FTP get + Voice MO +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Logfile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31" y="2553831"/>
            <a:ext cx="1951022" cy="32222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61322"/>
            <a:ext cx="1954424" cy="321480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797418" y="3962400"/>
            <a:ext cx="783982" cy="1143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" idx="1"/>
          </p:cNvCxnSpPr>
          <p:nvPr/>
        </p:nvCxnSpPr>
        <p:spPr>
          <a:xfrm>
            <a:off x="5562600" y="3505200"/>
            <a:ext cx="990600" cy="6575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66893" y="5849879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1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FTP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01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Voice MO.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9574" y="323372"/>
            <a:ext cx="6572250" cy="84876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Start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Logfile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09" y="1371600"/>
            <a:ext cx="2062767" cy="3587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50" y="1395484"/>
            <a:ext cx="2014516" cy="3581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1524000"/>
            <a:ext cx="228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514600" y="1676400"/>
            <a:ext cx="859609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63" y="1371600"/>
            <a:ext cx="2181537" cy="35597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477000" y="1524000"/>
            <a:ext cx="36840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53810" y="3657600"/>
            <a:ext cx="62778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21" idx="1"/>
          </p:cNvCxnSpPr>
          <p:nvPr/>
        </p:nvCxnSpPr>
        <p:spPr>
          <a:xfrm flipV="1">
            <a:off x="5093542" y="1676400"/>
            <a:ext cx="1383458" cy="2204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784293" y="1676400"/>
            <a:ext cx="331576" cy="3048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78591" y="5204744"/>
            <a:ext cx="7260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logfile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GPS.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IP capture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Nếu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chọn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logfile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rất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lớn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GPS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GSP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Turn on GPS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TEMS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GPS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 4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GPS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					                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54333" y="1676400"/>
            <a:ext cx="3422667" cy="3656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3"/>
          </p:cNvCxnSpPr>
          <p:nvPr/>
        </p:nvCxnSpPr>
        <p:spPr>
          <a:xfrm flipH="1">
            <a:off x="5335708" y="1936563"/>
            <a:ext cx="2497143" cy="3794682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6129230"/>
            <a:ext cx="2115410" cy="5366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062" y="6162522"/>
            <a:ext cx="1670738" cy="54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9574" y="323372"/>
            <a:ext cx="6572250" cy="84876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Start script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17" y="1994848"/>
            <a:ext cx="2014516" cy="3581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2133600"/>
            <a:ext cx="28831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3488717" y="2286000"/>
            <a:ext cx="2245093" cy="1350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10" y="1974093"/>
            <a:ext cx="2026190" cy="36021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162800" y="5105400"/>
            <a:ext cx="597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6350" y="323372"/>
            <a:ext cx="6572250" cy="81962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0400" y="2133600"/>
            <a:ext cx="28831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76" y="1615414"/>
            <a:ext cx="2545726" cy="4525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5" y="1615415"/>
            <a:ext cx="2545726" cy="452573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6350" y="3238500"/>
            <a:ext cx="10366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37587" y="3393175"/>
            <a:ext cx="1725625" cy="419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53949" y="3581400"/>
            <a:ext cx="609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22076" y="4284689"/>
            <a:ext cx="826124" cy="373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41678" y="4657772"/>
            <a:ext cx="826124" cy="373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75" y="1615413"/>
            <a:ext cx="2545726" cy="452573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214361" y="4284689"/>
            <a:ext cx="1235453" cy="373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52335" y="6207839"/>
            <a:ext cx="654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status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script. </a:t>
            </a: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HTTP, FTP, download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script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script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6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79" y="1526091"/>
            <a:ext cx="2547938" cy="4491616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6350" y="323372"/>
            <a:ext cx="6572250" cy="81962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Data LTE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0400" y="2133600"/>
            <a:ext cx="28831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1" y="1509032"/>
            <a:ext cx="2545726" cy="452573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49054" y="2438400"/>
            <a:ext cx="1036625" cy="192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5" idx="3"/>
          </p:cNvCxnSpPr>
          <p:nvPr/>
        </p:nvCxnSpPr>
        <p:spPr>
          <a:xfrm>
            <a:off x="2285679" y="2534788"/>
            <a:ext cx="1589122" cy="7309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14800" y="3393174"/>
            <a:ext cx="783840" cy="491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65568" y="4204552"/>
            <a:ext cx="1222924" cy="596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64" y="1503957"/>
            <a:ext cx="2538984" cy="4513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11330" y="2940865"/>
            <a:ext cx="1036625" cy="192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5679" y="3133640"/>
            <a:ext cx="4143885" cy="2428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1330" y="6174140"/>
            <a:ext cx="614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tab Dedicate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Resource Block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RS CINR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tab Data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Uplink/Downlink.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6350" y="323372"/>
            <a:ext cx="6572250" cy="81962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Map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0400" y="2133600"/>
            <a:ext cx="28831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1" y="1509032"/>
            <a:ext cx="2545726" cy="452573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276350" y="3429000"/>
            <a:ext cx="10366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5" idx="3"/>
          </p:cNvCxnSpPr>
          <p:nvPr/>
        </p:nvCxnSpPr>
        <p:spPr>
          <a:xfrm>
            <a:off x="2312975" y="3543300"/>
            <a:ext cx="2106625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1330" y="6174140"/>
            <a:ext cx="481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 location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online, offline,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GPS.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24000"/>
            <a:ext cx="24860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2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Xin </a:t>
            </a:r>
            <a:r>
              <a:rPr lang="en-US" sz="6000" dirty="0" err="1" smtClean="0"/>
              <a:t>cảm</a:t>
            </a:r>
            <a:r>
              <a:rPr lang="en-US" sz="6000" dirty="0" smtClean="0"/>
              <a:t> </a:t>
            </a:r>
            <a:r>
              <a:rPr lang="en-US" sz="6000" dirty="0" err="1" smtClean="0"/>
              <a:t>ơn</a:t>
            </a:r>
            <a:r>
              <a:rPr lang="en-US" sz="6000" dirty="0" smtClean="0"/>
              <a:t>!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ChangeArrowheads="1"/>
          </p:cNvSpPr>
          <p:nvPr/>
        </p:nvSpPr>
        <p:spPr bwMode="gray">
          <a:xfrm>
            <a:off x="2089150" y="5461000"/>
            <a:ext cx="65214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gray">
          <a:xfrm>
            <a:off x="2089150" y="4622800"/>
            <a:ext cx="65214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gray">
          <a:xfrm>
            <a:off x="2089150" y="3784600"/>
            <a:ext cx="65214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gray">
          <a:xfrm>
            <a:off x="2089150" y="2944812"/>
            <a:ext cx="6521450" cy="48736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Viettel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2009775" y="2927350"/>
            <a:ext cx="523875" cy="527050"/>
            <a:chOff x="720" y="1488"/>
            <a:chExt cx="806" cy="808"/>
          </a:xfrm>
        </p:grpSpPr>
        <p:sp>
          <p:nvSpPr>
            <p:cNvPr id="6152" name="Oval 8"/>
            <p:cNvSpPr>
              <a:spLocks noChangeArrowheads="1"/>
            </p:cNvSpPr>
            <p:nvPr/>
          </p:nvSpPr>
          <p:spPr bwMode="gray">
            <a:xfrm>
              <a:off x="720" y="1490"/>
              <a:ext cx="806" cy="80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53" name="Picture 9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721" y="1488"/>
              <a:ext cx="800" cy="800"/>
            </a:xfrm>
            <a:prstGeom prst="rect">
              <a:avLst/>
            </a:prstGeom>
            <a:noFill/>
          </p:spPr>
        </p:pic>
      </p:grpSp>
      <p:sp>
        <p:nvSpPr>
          <p:cNvPr id="6154" name="Text Box 10"/>
          <p:cNvSpPr txBox="1">
            <a:spLocks noChangeArrowheads="1"/>
          </p:cNvSpPr>
          <p:nvPr/>
        </p:nvSpPr>
        <p:spPr bwMode="black">
          <a:xfrm>
            <a:off x="2055813" y="2895600"/>
            <a:ext cx="3270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6155" name="Group 11"/>
          <p:cNvGrpSpPr>
            <a:grpSpLocks/>
          </p:cNvGrpSpPr>
          <p:nvPr/>
        </p:nvGrpSpPr>
        <p:grpSpPr bwMode="auto">
          <a:xfrm>
            <a:off x="2009775" y="3767138"/>
            <a:ext cx="523875" cy="527050"/>
            <a:chOff x="1188" y="1705"/>
            <a:chExt cx="330" cy="332"/>
          </a:xfrm>
        </p:grpSpPr>
        <p:sp>
          <p:nvSpPr>
            <p:cNvPr id="6156" name="Oval 12"/>
            <p:cNvSpPr>
              <a:spLocks noChangeArrowheads="1"/>
            </p:cNvSpPr>
            <p:nvPr/>
          </p:nvSpPr>
          <p:spPr bwMode="gray">
            <a:xfrm>
              <a:off x="1188" y="1706"/>
              <a:ext cx="330" cy="33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57" name="Picture 13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1190" y="1705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6158" name="Text Box 14"/>
          <p:cNvSpPr txBox="1">
            <a:spLocks noChangeArrowheads="1"/>
          </p:cNvSpPr>
          <p:nvPr/>
        </p:nvSpPr>
        <p:spPr bwMode="black">
          <a:xfrm>
            <a:off x="2060575" y="3735388"/>
            <a:ext cx="3460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2009775" y="4605338"/>
            <a:ext cx="523875" cy="527050"/>
            <a:chOff x="1188" y="2112"/>
            <a:chExt cx="330" cy="332"/>
          </a:xfrm>
        </p:grpSpPr>
        <p:sp>
          <p:nvSpPr>
            <p:cNvPr id="6160" name="Oval 16"/>
            <p:cNvSpPr>
              <a:spLocks noChangeArrowheads="1"/>
            </p:cNvSpPr>
            <p:nvPr/>
          </p:nvSpPr>
          <p:spPr bwMode="ltGray">
            <a:xfrm>
              <a:off x="1188" y="2113"/>
              <a:ext cx="330" cy="331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61" name="Picture 17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ltGray">
            <a:xfrm>
              <a:off x="1190" y="2112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6162" name="Text Box 18"/>
          <p:cNvSpPr txBox="1">
            <a:spLocks noChangeArrowheads="1"/>
          </p:cNvSpPr>
          <p:nvPr/>
        </p:nvSpPr>
        <p:spPr bwMode="black">
          <a:xfrm>
            <a:off x="2063750" y="4573588"/>
            <a:ext cx="3143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6163" name="Group 19"/>
          <p:cNvGrpSpPr>
            <a:grpSpLocks/>
          </p:cNvGrpSpPr>
          <p:nvPr/>
        </p:nvGrpSpPr>
        <p:grpSpPr bwMode="auto">
          <a:xfrm>
            <a:off x="2009775" y="5443538"/>
            <a:ext cx="523875" cy="527050"/>
            <a:chOff x="1188" y="2532"/>
            <a:chExt cx="330" cy="332"/>
          </a:xfrm>
        </p:grpSpPr>
        <p:sp>
          <p:nvSpPr>
            <p:cNvPr id="6164" name="Oval 20"/>
            <p:cNvSpPr>
              <a:spLocks noChangeArrowheads="1"/>
            </p:cNvSpPr>
            <p:nvPr/>
          </p:nvSpPr>
          <p:spPr bwMode="gray">
            <a:xfrm>
              <a:off x="1188" y="2533"/>
              <a:ext cx="330" cy="331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65" name="Picture 21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1190" y="2532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6166" name="Text Box 22"/>
          <p:cNvSpPr txBox="1">
            <a:spLocks noChangeArrowheads="1"/>
          </p:cNvSpPr>
          <p:nvPr/>
        </p:nvSpPr>
        <p:spPr bwMode="black">
          <a:xfrm>
            <a:off x="2055813" y="5411788"/>
            <a:ext cx="3270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gray">
          <a:xfrm>
            <a:off x="2584450" y="3016269"/>
            <a:ext cx="5568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TEMS Pocket – TEMS Investigation – TEMS DISCOVERY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gray">
          <a:xfrm>
            <a:off x="2711450" y="3867068"/>
            <a:ext cx="57213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Nemo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Handy –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Nemo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outdoor –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Nemo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Analyzer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gray">
          <a:xfrm>
            <a:off x="2701153" y="4720530"/>
            <a:ext cx="436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Swissqual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Qualipoc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NQVIEW - NQDI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gray">
          <a:xfrm>
            <a:off x="2637524" y="5565676"/>
            <a:ext cx="436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Viettel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INNOS </a:t>
            </a: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black">
          <a:xfrm>
            <a:off x="1905000" y="19812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627168"/>
            <a:ext cx="223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www.trungtamtinhoc.edu.vn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Viettel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6" y="2642562"/>
            <a:ext cx="933450" cy="2112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148" y="2642562"/>
            <a:ext cx="1074547" cy="2112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187" y="2436770"/>
            <a:ext cx="1378316" cy="2524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68" y="2088336"/>
            <a:ext cx="1799552" cy="3381375"/>
          </a:xfrm>
          <a:prstGeom prst="rect">
            <a:avLst/>
          </a:prstGeom>
        </p:spPr>
      </p:pic>
      <p:pic>
        <p:nvPicPr>
          <p:cNvPr id="28674" name="Picture 2" descr="da119f4022ddd5281463670a60c0c83db2d4a651@zimbr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9800"/>
            <a:ext cx="1623244" cy="318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62994" y="1981200"/>
            <a:ext cx="1899805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85797" y="5842087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thiệu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thao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trên</a:t>
            </a:r>
            <a:r>
              <a:rPr lang="en-US" dirty="0" smtClean="0">
                <a:solidFill>
                  <a:srgbClr val="FF0000"/>
                </a:solidFill>
              </a:rPr>
              <a:t> Note 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29" y="2180897"/>
            <a:ext cx="155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Sony C702 -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2G,3G basic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069" y="4839512"/>
            <a:ext cx="151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Sony W995: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algn="ctr"/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3G 900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23567" y="1857731"/>
            <a:ext cx="173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 sung S4 -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</a:p>
          <a:p>
            <a:pPr algn="ctr"/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4G +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cellfie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Map online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1344" y="1519535"/>
            <a:ext cx="236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Note4 </a:t>
            </a:r>
          </a:p>
          <a:p>
            <a:pPr algn="ctr"/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LTE cat 6 + CA +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0544" y="1538373"/>
            <a:ext cx="236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S6 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Overview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86" y="1600200"/>
            <a:ext cx="2491014" cy="4428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07" y="1611297"/>
            <a:ext cx="2515438" cy="44718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276350" y="3733800"/>
            <a:ext cx="1042086" cy="752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93" y="1600200"/>
            <a:ext cx="2521680" cy="4482987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247950" y="2133600"/>
            <a:ext cx="152651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81" y="1617132"/>
            <a:ext cx="2819400" cy="501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44" y="1617132"/>
            <a:ext cx="2867025" cy="509693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653754" y="1811693"/>
            <a:ext cx="533400" cy="337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07832" y="179584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4425" y="1564670"/>
            <a:ext cx="752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9600" y="1564670"/>
            <a:ext cx="7524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93401" y="4252265"/>
            <a:ext cx="1009008" cy="337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48865" y="4520574"/>
            <a:ext cx="1009008" cy="337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26211" y="5314289"/>
            <a:ext cx="1009008" cy="337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86769" y="4223094"/>
            <a:ext cx="995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GPS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1622" y="4530871"/>
            <a:ext cx="99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 RAT/Band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6174" y="5221555"/>
            <a:ext cx="99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file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96" y="1534875"/>
            <a:ext cx="2905382" cy="5165124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Lock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band,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65" y="1534875"/>
            <a:ext cx="2905382" cy="516512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56856" y="4419600"/>
            <a:ext cx="130795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99196" y="1684638"/>
            <a:ext cx="121418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7265" y="1653746"/>
            <a:ext cx="1566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1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function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RAT lock  LTE 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apply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8" idx="7"/>
            <a:endCxn id="6" idx="3"/>
          </p:cNvCxnSpPr>
          <p:nvPr/>
        </p:nvCxnSpPr>
        <p:spPr>
          <a:xfrm flipV="1">
            <a:off x="3973261" y="2074883"/>
            <a:ext cx="903748" cy="2411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9664" y="3733800"/>
            <a:ext cx="99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 RAT/Band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99474" y="2110946"/>
            <a:ext cx="121418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206048" y="1768601"/>
            <a:ext cx="365579" cy="3104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4" idx="3"/>
            <a:endCxn id="12" idx="7"/>
          </p:cNvCxnSpPr>
          <p:nvPr/>
        </p:nvCxnSpPr>
        <p:spPr>
          <a:xfrm flipH="1">
            <a:off x="6735841" y="2033545"/>
            <a:ext cx="523745" cy="144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0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Sámung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logfile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7820" y="2971800"/>
            <a:ext cx="156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session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3528" y="4168322"/>
            <a:ext cx="189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 session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71" y="1678460"/>
            <a:ext cx="2621357" cy="46601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31" y="1678460"/>
            <a:ext cx="2621357" cy="46601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8232" y="5410200"/>
            <a:ext cx="121418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53505" y="4543284"/>
            <a:ext cx="1026567" cy="1015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665044" y="4234342"/>
            <a:ext cx="150715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84993" y="5249367"/>
            <a:ext cx="1896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logile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Pocket/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logfile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/sessions/4t crown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file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88" y="1445783"/>
            <a:ext cx="1716769" cy="258242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81200" y="2133600"/>
            <a:ext cx="685800" cy="152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75" y="1445784"/>
            <a:ext cx="1758621" cy="258242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700835" y="1516962"/>
            <a:ext cx="284411" cy="21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86200" y="1729655"/>
            <a:ext cx="890835" cy="2410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5"/>
          </p:cNvCxnSpPr>
          <p:nvPr/>
        </p:nvCxnSpPr>
        <p:spPr>
          <a:xfrm>
            <a:off x="2566567" y="2263682"/>
            <a:ext cx="564808" cy="231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445783"/>
            <a:ext cx="1758497" cy="25824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48" y="1407683"/>
            <a:ext cx="1928813" cy="262052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8382000" y="1658171"/>
            <a:ext cx="368356" cy="71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75058" y="1999025"/>
            <a:ext cx="668740" cy="41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015509" y="2895600"/>
            <a:ext cx="1871785" cy="295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496591" y="3173672"/>
            <a:ext cx="742409" cy="17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713086" y="1519272"/>
            <a:ext cx="284411" cy="21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59521" y="1748048"/>
            <a:ext cx="890835" cy="2410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3" y="4114800"/>
            <a:ext cx="1776054" cy="26670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29" idx="0"/>
          </p:cNvCxnSpPr>
          <p:nvPr/>
        </p:nvCxnSpPr>
        <p:spPr>
          <a:xfrm flipH="1">
            <a:off x="8109470" y="1989059"/>
            <a:ext cx="272530" cy="2125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40" y="4176649"/>
            <a:ext cx="1420959" cy="2526149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9" idx="1"/>
            <a:endCxn id="35" idx="3"/>
          </p:cNvCxnSpPr>
          <p:nvPr/>
        </p:nvCxnSpPr>
        <p:spPr>
          <a:xfrm flipH="1" flipV="1">
            <a:off x="5867399" y="5439724"/>
            <a:ext cx="1354044" cy="8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19018"/>
            <a:ext cx="1454975" cy="2586623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3352800" y="5394503"/>
            <a:ext cx="10856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1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TEMS – Note 4 Samsung –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http download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44" y="1524000"/>
            <a:ext cx="2386012" cy="42417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317756" y="2209800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56881" y="1948190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Get: Download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Post: Upload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6427" y="2970311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download.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76600" y="3124200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9131" y="3432924"/>
            <a:ext cx="428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download/upload.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262134" y="3573409"/>
            <a:ext cx="8732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ine Callout 1 8"/>
          <p:cNvSpPr/>
          <p:nvPr/>
        </p:nvSpPr>
        <p:spPr>
          <a:xfrm>
            <a:off x="6400800" y="1723790"/>
            <a:ext cx="2707884" cy="1091686"/>
          </a:xfrm>
          <a:prstGeom prst="borderCallout1">
            <a:avLst>
              <a:gd name="adj1" fmla="val 20774"/>
              <a:gd name="adj2" fmla="val -269"/>
              <a:gd name="adj3" fmla="val 121660"/>
              <a:gd name="adj4" fmla="val -15048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6422" y="1752600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http://115.84.182.230:8888/vt/500MB.rar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--&gt; </a:t>
            </a:r>
            <a:r>
              <a:rPr lang="en-US" sz="1200" dirty="0"/>
              <a:t>HTTP_HCM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125.212.203.86:8888/vt/500MB.rar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 </a:t>
            </a:r>
            <a:r>
              <a:rPr lang="en-US" sz="1200" dirty="0" smtClean="0"/>
              <a:t>HTTP_HNI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7390" y="5073301"/>
            <a:ext cx="4100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VTNet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Server,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(MB, GB) + .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</a:t>
            </a:r>
            <a:endParaRPr lang="en-US" sz="1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500MB.rar , 5MB.rar, 1GB.rar, 10MB.rar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72TGp_fresh_light_ani">
  <a:themeElements>
    <a:clrScheme name="Default Design 1">
      <a:dk1>
        <a:srgbClr val="000000"/>
      </a:dk1>
      <a:lt1>
        <a:srgbClr val="FFFFFF"/>
      </a:lt1>
      <a:dk2>
        <a:srgbClr val="FDD903"/>
      </a:dk2>
      <a:lt2>
        <a:srgbClr val="B2B2B2"/>
      </a:lt2>
      <a:accent1>
        <a:srgbClr val="FF9900"/>
      </a:accent1>
      <a:accent2>
        <a:srgbClr val="76C73F"/>
      </a:accent2>
      <a:accent3>
        <a:srgbClr val="FFFFFF"/>
      </a:accent3>
      <a:accent4>
        <a:srgbClr val="000000"/>
      </a:accent4>
      <a:accent5>
        <a:srgbClr val="FFCAAA"/>
      </a:accent5>
      <a:accent6>
        <a:srgbClr val="6AB438"/>
      </a:accent6>
      <a:hlink>
        <a:srgbClr val="E2507A"/>
      </a:hlink>
      <a:folHlink>
        <a:srgbClr val="5ACAA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572TGp_fresh_light_ani</Template>
  <TotalTime>1202</TotalTime>
  <Words>988</Words>
  <Application>Microsoft Office PowerPoint</Application>
  <PresentationFormat>On-screen Show (4:3)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Times New Roman</vt:lpstr>
      <vt:lpstr>Wingdings</vt:lpstr>
      <vt:lpstr>572TGp_fresh_light_ani</vt:lpstr>
      <vt:lpstr>Hướng dẫn đo kiểm vô tuyến TEMS Pocket</vt:lpstr>
      <vt:lpstr>Giới thiệu qua về các phần mềm đo kiểm Viettel đang có</vt:lpstr>
      <vt:lpstr>Các đầu cuối máy TEMS đang có trong mạng Viettel</vt:lpstr>
      <vt:lpstr>Hướng dẫn thao tác trên TEMS – Note 4 Samsung – Overview</vt:lpstr>
      <vt:lpstr>Hướng dẫn thao tác trên TEMS – Note 4 Samsung – Giới thiệu về các màn hình</vt:lpstr>
      <vt:lpstr>Hướng dẫn thao tác trên TEMS – Note 4 Samsung – Lock công nghệ, band, tần số</vt:lpstr>
      <vt:lpstr>Hướng dẫn thao tác trên TEMS – Note 4 Sámung – Tạo thư mục lưu logfile</vt:lpstr>
      <vt:lpstr>Hướng dẫn thao tác trên TEMS – Note 4 Samsung – Tạo script file</vt:lpstr>
      <vt:lpstr>Hướng dẫn thao tác trên TEMS – Note 4 Samsung – Tạo script http download</vt:lpstr>
      <vt:lpstr>Hướng dẫn thao tác trên TEMS – Note 4 Samsung – Tạo script FTP download</vt:lpstr>
      <vt:lpstr>Hướng dẫn thao tác trên TEMS – Note 4 Samsung – Tạo script FTP upload</vt:lpstr>
      <vt:lpstr>Hướng dẫn thao tác trên TEMS – Note 4 Samsung – Thiết lập thời gian đợi, số lần đo.</vt:lpstr>
      <vt:lpstr> Hướng dẫn thao tác trên TEMS – Note 4 Samsung – Sự khác biệt giữa: Use max Iteration và Repeat action:</vt:lpstr>
      <vt:lpstr> Hướng dẫn thao tác trên TEMS – Note 4 Samsung –  - Start Logfile</vt:lpstr>
      <vt:lpstr> Hướng dẫn thao tác trên TEMS – Note 4 Samsung –  - Start script</vt:lpstr>
      <vt:lpstr> Hướng dẫn thao tác trên TEMS – Note 4 Samsung –  - Giới thiệu các màn hình giám sát – Giám sát Script</vt:lpstr>
      <vt:lpstr> Hướng dẫn thao tác trên TEMS – Note 4 Samsung –  - Giới thiệu các màn hình giám sát – Data LTE</vt:lpstr>
      <vt:lpstr> Hướng dẫn thao tác trên TEMS – Note 4 Samsung –  - Giới thiệu các màn hình giám sát – Map</vt:lpstr>
      <vt:lpstr>Xin cảm ơn!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Phần mềm đo kiểm vô tuyến TEMS Pocket</dc:title>
  <dc:creator>longdn4</dc:creator>
  <cp:lastModifiedBy>longdn4</cp:lastModifiedBy>
  <cp:revision>60</cp:revision>
  <dcterms:created xsi:type="dcterms:W3CDTF">2016-10-13T10:24:54Z</dcterms:created>
  <dcterms:modified xsi:type="dcterms:W3CDTF">2016-10-25T01:37:10Z</dcterms:modified>
</cp:coreProperties>
</file>